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C3D0B-2857-41FE-B345-F24106ED7ADD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92FDB-322F-42EA-B174-A60E252667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3149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CC2F-82D8-4D21-B5CB-9FD13DAF0F89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3829-884F-4C2A-A9B8-B29CD041A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655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CC2F-82D8-4D21-B5CB-9FD13DAF0F89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3829-884F-4C2A-A9B8-B29CD041A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31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CC2F-82D8-4D21-B5CB-9FD13DAF0F89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3829-884F-4C2A-A9B8-B29CD041A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4808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CC2F-82D8-4D21-B5CB-9FD13DAF0F89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3829-884F-4C2A-A9B8-B29CD041A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499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CC2F-82D8-4D21-B5CB-9FD13DAF0F89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3829-884F-4C2A-A9B8-B29CD041A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934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CC2F-82D8-4D21-B5CB-9FD13DAF0F89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3829-884F-4C2A-A9B8-B29CD041A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872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CC2F-82D8-4D21-B5CB-9FD13DAF0F89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3829-884F-4C2A-A9B8-B29CD041A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88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CC2F-82D8-4D21-B5CB-9FD13DAF0F89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3829-884F-4C2A-A9B8-B29CD041A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279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CC2F-82D8-4D21-B5CB-9FD13DAF0F89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3829-884F-4C2A-A9B8-B29CD041A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CC2F-82D8-4D21-B5CB-9FD13DAF0F89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3829-884F-4C2A-A9B8-B29CD041A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892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CC2F-82D8-4D21-B5CB-9FD13DAF0F89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3829-884F-4C2A-A9B8-B29CD041A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16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ECC2F-82D8-4D21-B5CB-9FD13DAF0F89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23829-884F-4C2A-A9B8-B29CD041A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38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403648" y="692697"/>
            <a:ext cx="7054552" cy="1728191"/>
          </a:xfrm>
        </p:spPr>
        <p:txBody>
          <a:bodyPr/>
          <a:lstStyle/>
          <a:p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BU SENİN HİKAYEN</a:t>
            </a: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75656" y="2780928"/>
            <a:ext cx="6296744" cy="2857872"/>
          </a:xfrm>
        </p:spPr>
        <p:txBody>
          <a:bodyPr/>
          <a:lstStyle/>
          <a:p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7" name="5-Nokta Yıldız 6"/>
          <p:cNvSpPr/>
          <p:nvPr/>
        </p:nvSpPr>
        <p:spPr>
          <a:xfrm flipH="1" flipV="1">
            <a:off x="2019195" y="1412776"/>
            <a:ext cx="353081" cy="3037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5-Nokta Yıldız 8"/>
          <p:cNvSpPr/>
          <p:nvPr/>
        </p:nvSpPr>
        <p:spPr>
          <a:xfrm>
            <a:off x="7459011" y="1589522"/>
            <a:ext cx="504056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5-Nokta Yıldız 9"/>
          <p:cNvSpPr/>
          <p:nvPr/>
        </p:nvSpPr>
        <p:spPr>
          <a:xfrm>
            <a:off x="4572000" y="2204864"/>
            <a:ext cx="504056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5-Nokta Yıldız 10"/>
          <p:cNvSpPr/>
          <p:nvPr/>
        </p:nvSpPr>
        <p:spPr>
          <a:xfrm>
            <a:off x="5053639" y="345143"/>
            <a:ext cx="288032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5-Nokta Yıldız 12"/>
          <p:cNvSpPr/>
          <p:nvPr/>
        </p:nvSpPr>
        <p:spPr>
          <a:xfrm>
            <a:off x="6372200" y="2163329"/>
            <a:ext cx="504056" cy="2363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5-Nokta Yıldız 13"/>
          <p:cNvSpPr/>
          <p:nvPr/>
        </p:nvSpPr>
        <p:spPr>
          <a:xfrm>
            <a:off x="2771800" y="529235"/>
            <a:ext cx="288032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5-Nokta Yıldız 14"/>
          <p:cNvSpPr/>
          <p:nvPr/>
        </p:nvSpPr>
        <p:spPr>
          <a:xfrm>
            <a:off x="2627784" y="2204864"/>
            <a:ext cx="432048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00"/>
              </a:solidFill>
            </a:endParaRPr>
          </a:p>
        </p:txBody>
      </p:sp>
      <p:sp>
        <p:nvSpPr>
          <p:cNvPr id="16" name="5-Nokta Yıldız 15"/>
          <p:cNvSpPr/>
          <p:nvPr/>
        </p:nvSpPr>
        <p:spPr>
          <a:xfrm>
            <a:off x="6696236" y="633175"/>
            <a:ext cx="360040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0" name="Resim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708920"/>
            <a:ext cx="3312368" cy="2536676"/>
          </a:xfrm>
          <a:prstGeom prst="rect">
            <a:avLst/>
          </a:prstGeom>
        </p:spPr>
      </p:pic>
      <p:sp>
        <p:nvSpPr>
          <p:cNvPr id="21" name="Metin kutusu 20"/>
          <p:cNvSpPr txBox="1"/>
          <p:nvPr/>
        </p:nvSpPr>
        <p:spPr>
          <a:xfrm>
            <a:off x="539552" y="4926874"/>
            <a:ext cx="860444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dirty="0" smtClean="0"/>
              <a:t>Anahtar Kelimelerle Hikayeni Oluştur Yarışmayı Sen Kazan</a:t>
            </a:r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400" dirty="0" smtClean="0"/>
              <a:t>Başvurular 11-23 Aralık Tarihleri Arasında 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2955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16</Words>
  <Application>Microsoft Office PowerPoint</Application>
  <PresentationFormat>Ekran Gösterisi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BU SENİN HİKAYEN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 SENİN HİKAYEN</dc:title>
  <dc:creator>medbim</dc:creator>
  <cp:lastModifiedBy>medbim</cp:lastModifiedBy>
  <cp:revision>4</cp:revision>
  <dcterms:created xsi:type="dcterms:W3CDTF">2023-12-19T21:15:00Z</dcterms:created>
  <dcterms:modified xsi:type="dcterms:W3CDTF">2023-12-19T22:02:11Z</dcterms:modified>
</cp:coreProperties>
</file>